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457F09-3F8E-4119-B947-FED987D35840}" v="2" dt="2024-05-14T14:47:51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3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4551-3927-A74E-8CAA-197A4C1B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2EBDF-A7F8-0541-965F-34ADCF358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DD627-72B3-D04E-AAFE-18F2AC6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25C0-C640-6D45-AA0C-4C30EFA8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D701-F22D-C44D-B9EE-2420B01F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5D3D-E543-A24C-9AE0-C18E0B17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BBAE8-7A4A-CA4D-94BB-2D324C08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91803-F55B-6B4C-9A62-B7720A0F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60A01-8B26-3743-88C8-0AC1DE9A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E180-4DE5-2F49-8BB5-9AD137D1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2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6A362-42DF-114F-889B-7D18FEC5B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45B6F-A76B-A54E-B940-FDAB2BA03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2BCE-433E-E745-97FF-C4966239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923A6-1547-8644-AFD6-7DC8319F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4508-6505-004A-9B9A-62177907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DC5-797F-A347-B6B7-898E3330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25DA-4124-1545-93C6-E5A27501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18CD-2134-7340-81EA-68ABE582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9049-F435-E64A-BDB7-260F8228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0631-F097-2A4E-BFD2-FAB07072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74A2-77A3-1B4D-AA13-F632EB0C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B377A-1979-CE49-9485-65ADCCCF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B96C-0F18-D341-8A3B-D1D375F4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8C8B7-A493-DB4C-9D22-1210A8D0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CE10C-2451-8D40-8BA5-19A1E6A2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B470-E040-A447-98D2-96C093FF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680EA-4A86-044C-AC8F-92F21B835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C7D4C-3180-5A40-B731-47401AED7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A3FA-6F16-0F42-964F-5D4DF809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77AEB-3385-EC47-8CFB-53883B8D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50E6-1CEE-A34B-A307-C3F43DB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50E7-2B90-BE4A-A28F-23AE3EB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C53F3-5D76-B94E-BD95-444745965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39568-02C0-A145-85A6-AEA8DAFB3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A82A-EF7B-B947-9297-CCEF00D9A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5C18B-B30F-F543-906D-341D6B51A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FEBBE-BC4B-B44C-873B-80FE521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3DF9F-66E4-574E-AAF6-6CA9ACBA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1CAB1-7001-2D47-95E7-4EDB9B88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1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137B-1837-A941-A16A-516A1D67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80062-88DE-AB40-885A-D6184FD2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80FC4-296B-8B44-AC52-F07D8354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9327A-2921-3B4B-BFF4-3D004CBD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FDFF-3F0B-E742-993B-B664128E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2DAE5-B0BB-C949-9897-77E9A7D3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0A11-6222-2244-8F59-0550068A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424-4BE0-0F42-A248-38C96419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A78E-BEE7-DF4A-A422-43786917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CA4F2-FEF9-0C4F-9F0A-D8B16293A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66F52-9248-E24B-9707-BE5401BF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AC3D5-101F-B445-ADB7-D826CC52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1D73E-79C1-394C-837B-81721EED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C769-69CF-424F-8277-08FC9BF5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5CFED-DDD6-DB42-B601-08EF27B6E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931DE-6966-F74B-A92C-95E83B44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80D50-EF86-E146-A145-F7EA5986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ADAD-0C39-6346-857C-EB4F58F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C5373-E09C-FC4D-B7F8-8EBF5C07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1EF3C9D-2376-BD06-9A98-618FD654C29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02327-CCF0-5C4A-82FE-C97BDA6F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60" y="274085"/>
            <a:ext cx="10515600" cy="63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1C0D-8F23-2A4D-92D3-14F853B6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6F04-345E-F74B-8860-3FFF9EE0E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D858-4CA7-ED4A-94CB-512B5F6F4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 to Round-Robin Topical Breakouts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202D94-AFDD-A7D3-1EB9-4B48471F3E59}"/>
              </a:ext>
            </a:extLst>
          </p:cNvPr>
          <p:cNvSpPr txBox="1"/>
          <p:nvPr/>
        </p:nvSpPr>
        <p:spPr>
          <a:xfrm>
            <a:off x="128887" y="968295"/>
            <a:ext cx="802984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Science lessons learned during </a:t>
            </a:r>
            <a:r>
              <a:rPr lang="en-US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ABoVE</a:t>
            </a: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(Center Auditorium):  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hat are the top-level highlights of our science? What are the most impactful advances?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Infrastructure l</a:t>
            </a: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essons learned during </a:t>
            </a:r>
            <a:r>
              <a:rPr lang="en-US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ABoVE</a:t>
            </a: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(South Auditorium)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hat have we learned about running coordinated field campaigns, data management, logistics across institutions, and keeping investigators safe? What is the relevance to current scoping studies and future campaigns?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Knowledge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aps </a:t>
            </a:r>
            <a:r>
              <a:rPr lang="en-US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(Room 2126): 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are the key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remaining 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knowledge gaps? What did we miss, not do well, or were unable to address?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D202D5-E44A-2772-9703-005C4BB7E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7567"/>
              </p:ext>
            </p:extLst>
          </p:nvPr>
        </p:nvGraphicFramePr>
        <p:xfrm>
          <a:off x="8368282" y="1093870"/>
          <a:ext cx="3614168" cy="33832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008847">
                  <a:extLst>
                    <a:ext uri="{9D8B030D-6E8A-4147-A177-3AD203B41FA5}">
                      <a16:colId xmlns:a16="http://schemas.microsoft.com/office/drawing/2014/main" val="1335221597"/>
                    </a:ext>
                  </a:extLst>
                </a:gridCol>
                <a:gridCol w="1605321">
                  <a:extLst>
                    <a:ext uri="{9D8B030D-6E8A-4147-A177-3AD203B41FA5}">
                      <a16:colId xmlns:a16="http://schemas.microsoft.com/office/drawing/2014/main" val="3483628864"/>
                    </a:ext>
                  </a:extLst>
                </a:gridCol>
              </a:tblGrid>
              <a:tr h="519059">
                <a:tc>
                  <a:txBody>
                    <a:bodyPr/>
                    <a:lstStyle/>
                    <a:p>
                      <a:r>
                        <a:rPr lang="en-US" dirty="0"/>
                        <a:t>First 20-Minute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741983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A-D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35288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E-I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05633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J-M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13130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/>
                        <a:t>-S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713209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T-Z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059150"/>
                  </a:ext>
                </a:extLst>
              </a:tr>
              <a:tr h="741514">
                <a:tc gridSpan="2">
                  <a:txBody>
                    <a:bodyPr/>
                    <a:lstStyle/>
                    <a:p>
                      <a:r>
                        <a:rPr lang="en-US" dirty="0"/>
                        <a:t>Second rotation suggestions: </a:t>
                      </a:r>
                      <a:r>
                        <a:rPr lang="en-US" b="0" dirty="0"/>
                        <a:t>Session Number +1, stay in your first session, or move based on interest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282657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055A99-BB33-EAFF-D017-CA908ECEBCC3}"/>
              </a:ext>
            </a:extLst>
          </p:cNvPr>
          <p:cNvSpPr txBox="1"/>
          <p:nvPr/>
        </p:nvSpPr>
        <p:spPr>
          <a:xfrm>
            <a:off x="128885" y="4559579"/>
            <a:ext cx="1193422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Engaging and collaborating with communities, land managers, and decision-makers </a:t>
            </a:r>
            <a:r>
              <a:rPr kumimoji="0" lang="en-US" sz="20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(Room 2603):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can we make our science more inclusive and impactful? How can we connect earlier with potential users? How can we engage together as a Science Team, not just in individual projects? How can we begin an equitable spin-down of existing collaborations?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 legacy in the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Domain </a:t>
            </a:r>
            <a:r>
              <a:rPr kumimoji="0" lang="en-US" sz="20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(Room 2607):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are the continuing projects post-ABoVE, priorities for follow-on research, links back to knowledge gaps?</a:t>
            </a:r>
          </a:p>
        </p:txBody>
      </p:sp>
    </p:spTree>
    <p:extLst>
      <p:ext uri="{BB962C8B-B14F-4D97-AF65-F5344CB8AC3E}">
        <p14:creationId xmlns:p14="http://schemas.microsoft.com/office/powerpoint/2010/main" val="77613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227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Kendig, Leanne (GSFC-618.0)[GLOBAL SCIENCE &amp; TECHNOLOGY INC]</cp:lastModifiedBy>
  <cp:revision>19</cp:revision>
  <dcterms:created xsi:type="dcterms:W3CDTF">2020-09-01T15:19:03Z</dcterms:created>
  <dcterms:modified xsi:type="dcterms:W3CDTF">2024-05-17T13:33:19Z</dcterms:modified>
</cp:coreProperties>
</file>